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2" r:id="rId4"/>
  </p:sldMasterIdLst>
  <p:notesMasterIdLst>
    <p:notesMasterId r:id="rId10"/>
  </p:notesMasterIdLst>
  <p:handoutMasterIdLst>
    <p:handoutMasterId r:id="rId11"/>
  </p:handoutMasterIdLst>
  <p:sldIdLst>
    <p:sldId id="256" r:id="rId5"/>
    <p:sldId id="264" r:id="rId6"/>
    <p:sldId id="265" r:id="rId7"/>
    <p:sldId id="263" r:id="rId8"/>
    <p:sldId id="260" r:id="rId9"/>
  </p:sldIdLst>
  <p:sldSz cx="12192000" cy="6858000"/>
  <p:notesSz cx="6858000" cy="9144000"/>
  <p:defaultTextStyle>
    <a:defPPr rtl="0">
      <a:defRPr lang="de-DE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3B26520-66C1-4251-8B8C-1D3A390FE154}" v="8" dt="2023-04-21T06:24:27.34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48" autoAdjust="0"/>
  </p:normalViewPr>
  <p:slideViewPr>
    <p:cSldViewPr snapToGrid="0">
      <p:cViewPr varScale="1">
        <p:scale>
          <a:sx n="113" d="100"/>
          <a:sy n="113" d="100"/>
        </p:scale>
        <p:origin x="51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93" d="100"/>
          <a:sy n="93" d="100"/>
        </p:scale>
        <p:origin x="295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ianni ." userId="3f473e8b21b4238c" providerId="LiveId" clId="{E3B26520-66C1-4251-8B8C-1D3A390FE154}"/>
    <pc:docChg chg="undo custSel addSld delSld modSld sldOrd">
      <pc:chgData name="gianni ." userId="3f473e8b21b4238c" providerId="LiveId" clId="{E3B26520-66C1-4251-8B8C-1D3A390FE154}" dt="2023-04-21T06:24:04.491" v="109" actId="20577"/>
      <pc:docMkLst>
        <pc:docMk/>
      </pc:docMkLst>
      <pc:sldChg chg="modSp mod">
        <pc:chgData name="gianni ." userId="3f473e8b21b4238c" providerId="LiveId" clId="{E3B26520-66C1-4251-8B8C-1D3A390FE154}" dt="2023-04-21T06:18:12.955" v="69" actId="1076"/>
        <pc:sldMkLst>
          <pc:docMk/>
          <pc:sldMk cId="1487700712" sldId="256"/>
        </pc:sldMkLst>
        <pc:spChg chg="mod">
          <ac:chgData name="gianni ." userId="3f473e8b21b4238c" providerId="LiveId" clId="{E3B26520-66C1-4251-8B8C-1D3A390FE154}" dt="2023-04-21T06:17:06.434" v="62" actId="20577"/>
          <ac:spMkLst>
            <pc:docMk/>
            <pc:sldMk cId="1487700712" sldId="256"/>
            <ac:spMk id="3" creationId="{48B6CF59-4E5B-494D-A2F7-97ADD01E6497}"/>
          </ac:spMkLst>
        </pc:spChg>
        <pc:picChg chg="mod">
          <ac:chgData name="gianni ." userId="3f473e8b21b4238c" providerId="LiveId" clId="{E3B26520-66C1-4251-8B8C-1D3A390FE154}" dt="2023-04-21T06:18:12.955" v="69" actId="1076"/>
          <ac:picMkLst>
            <pc:docMk/>
            <pc:sldMk cId="1487700712" sldId="256"/>
            <ac:picMk id="7" creationId="{3840F91C-EDD0-4D4E-A4AB-E6C77856C88C}"/>
          </ac:picMkLst>
        </pc:picChg>
      </pc:sldChg>
      <pc:sldChg chg="del">
        <pc:chgData name="gianni ." userId="3f473e8b21b4238c" providerId="LiveId" clId="{E3B26520-66C1-4251-8B8C-1D3A390FE154}" dt="2023-04-21T06:21:55.848" v="99" actId="2696"/>
        <pc:sldMkLst>
          <pc:docMk/>
          <pc:sldMk cId="497607547" sldId="258"/>
        </pc:sldMkLst>
      </pc:sldChg>
      <pc:sldChg chg="del">
        <pc:chgData name="gianni ." userId="3f473e8b21b4238c" providerId="LiveId" clId="{E3B26520-66C1-4251-8B8C-1D3A390FE154}" dt="2023-04-21T06:23:40.529" v="108" actId="2696"/>
        <pc:sldMkLst>
          <pc:docMk/>
          <pc:sldMk cId="4209322005" sldId="259"/>
        </pc:sldMkLst>
      </pc:sldChg>
      <pc:sldChg chg="modSp mod">
        <pc:chgData name="gianni ." userId="3f473e8b21b4238c" providerId="LiveId" clId="{E3B26520-66C1-4251-8B8C-1D3A390FE154}" dt="2023-04-21T06:24:04.491" v="109" actId="20577"/>
        <pc:sldMkLst>
          <pc:docMk/>
          <pc:sldMk cId="3501347425" sldId="260"/>
        </pc:sldMkLst>
        <pc:spChg chg="mod">
          <ac:chgData name="gianni ." userId="3f473e8b21b4238c" providerId="LiveId" clId="{E3B26520-66C1-4251-8B8C-1D3A390FE154}" dt="2023-04-21T06:24:04.491" v="109" actId="20577"/>
          <ac:spMkLst>
            <pc:docMk/>
            <pc:sldMk cId="3501347425" sldId="260"/>
            <ac:spMk id="3" creationId="{A9CB511D-EA45-4336-847C-1252667143B5}"/>
          </ac:spMkLst>
        </pc:spChg>
      </pc:sldChg>
      <pc:sldChg chg="del">
        <pc:chgData name="gianni ." userId="3f473e8b21b4238c" providerId="LiveId" clId="{E3B26520-66C1-4251-8B8C-1D3A390FE154}" dt="2023-04-21T06:21:51.902" v="98" actId="2696"/>
        <pc:sldMkLst>
          <pc:docMk/>
          <pc:sldMk cId="1703342593" sldId="261"/>
        </pc:sldMkLst>
      </pc:sldChg>
      <pc:sldChg chg="addSp delSp modSp del mod modClrScheme chgLayout">
        <pc:chgData name="gianni ." userId="3f473e8b21b4238c" providerId="LiveId" clId="{E3B26520-66C1-4251-8B8C-1D3A390FE154}" dt="2023-04-21T06:20:53.699" v="95" actId="47"/>
        <pc:sldMkLst>
          <pc:docMk/>
          <pc:sldMk cId="3142674245" sldId="262"/>
        </pc:sldMkLst>
        <pc:spChg chg="del">
          <ac:chgData name="gianni ." userId="3f473e8b21b4238c" providerId="LiveId" clId="{E3B26520-66C1-4251-8B8C-1D3A390FE154}" dt="2023-04-21T06:18:37.789" v="70" actId="478"/>
          <ac:spMkLst>
            <pc:docMk/>
            <pc:sldMk cId="3142674245" sldId="262"/>
            <ac:spMk id="2" creationId="{C9EE5853-2BBE-5469-4907-4C694FB70C54}"/>
          </ac:spMkLst>
        </pc:spChg>
        <pc:spChg chg="mod ord">
          <ac:chgData name="gianni ." userId="3f473e8b21b4238c" providerId="LiveId" clId="{E3B26520-66C1-4251-8B8C-1D3A390FE154}" dt="2023-04-21T06:19:14.814" v="77" actId="26606"/>
          <ac:spMkLst>
            <pc:docMk/>
            <pc:sldMk cId="3142674245" sldId="262"/>
            <ac:spMk id="3" creationId="{9F21B495-317E-CD15-4C7D-F3E41A551102}"/>
          </ac:spMkLst>
        </pc:spChg>
        <pc:spChg chg="add del mod">
          <ac:chgData name="gianni ." userId="3f473e8b21b4238c" providerId="LiveId" clId="{E3B26520-66C1-4251-8B8C-1D3A390FE154}" dt="2023-04-21T06:18:40.118" v="71" actId="478"/>
          <ac:spMkLst>
            <pc:docMk/>
            <pc:sldMk cId="3142674245" sldId="262"/>
            <ac:spMk id="5" creationId="{29BB313B-16D3-DA9A-F346-02EBE292261F}"/>
          </ac:spMkLst>
        </pc:spChg>
        <pc:spChg chg="add del mod">
          <ac:chgData name="gianni ." userId="3f473e8b21b4238c" providerId="LiveId" clId="{E3B26520-66C1-4251-8B8C-1D3A390FE154}" dt="2023-04-21T06:19:14.814" v="77" actId="26606"/>
          <ac:spMkLst>
            <pc:docMk/>
            <pc:sldMk cId="3142674245" sldId="262"/>
            <ac:spMk id="12" creationId="{B86A3531-EAC1-C241-E0FB-7E550836F73D}"/>
          </ac:spMkLst>
        </pc:spChg>
        <pc:picChg chg="add mod">
          <ac:chgData name="gianni ." userId="3f473e8b21b4238c" providerId="LiveId" clId="{E3B26520-66C1-4251-8B8C-1D3A390FE154}" dt="2023-04-21T06:19:25.543" v="80" actId="14100"/>
          <ac:picMkLst>
            <pc:docMk/>
            <pc:sldMk cId="3142674245" sldId="262"/>
            <ac:picMk id="7" creationId="{22233A6A-6F60-205F-51D0-E7B4D94B71B0}"/>
          </ac:picMkLst>
        </pc:picChg>
      </pc:sldChg>
      <pc:sldChg chg="addSp delSp modSp mod ord modClrScheme chgLayout">
        <pc:chgData name="gianni ." userId="3f473e8b21b4238c" providerId="LiveId" clId="{E3B26520-66C1-4251-8B8C-1D3A390FE154}" dt="2023-04-21T06:20:56.264" v="97"/>
        <pc:sldMkLst>
          <pc:docMk/>
          <pc:sldMk cId="1733671872" sldId="263"/>
        </pc:sldMkLst>
        <pc:spChg chg="add del">
          <ac:chgData name="gianni ." userId="3f473e8b21b4238c" providerId="LiveId" clId="{E3B26520-66C1-4251-8B8C-1D3A390FE154}" dt="2023-04-21T06:20:10.443" v="90" actId="26606"/>
          <ac:spMkLst>
            <pc:docMk/>
            <pc:sldMk cId="1733671872" sldId="263"/>
            <ac:spMk id="2" creationId="{6D138EA4-8A2A-4A8C-34E9-F6E9C164A050}"/>
          </ac:spMkLst>
        </pc:spChg>
        <pc:spChg chg="add del mod">
          <ac:chgData name="gianni ." userId="3f473e8b21b4238c" providerId="LiveId" clId="{E3B26520-66C1-4251-8B8C-1D3A390FE154}" dt="2023-04-21T06:19:34.539" v="82" actId="478"/>
          <ac:spMkLst>
            <pc:docMk/>
            <pc:sldMk cId="1733671872" sldId="263"/>
            <ac:spMk id="4" creationId="{D8254F74-E92B-C181-4D78-0F4EA8F25C82}"/>
          </ac:spMkLst>
        </pc:spChg>
        <pc:picChg chg="del">
          <ac:chgData name="gianni ." userId="3f473e8b21b4238c" providerId="LiveId" clId="{E3B26520-66C1-4251-8B8C-1D3A390FE154}" dt="2023-04-21T06:19:31.531" v="81" actId="478"/>
          <ac:picMkLst>
            <pc:docMk/>
            <pc:sldMk cId="1733671872" sldId="263"/>
            <ac:picMk id="5" creationId="{8C713D42-BC11-C703-11B8-350D6A4289A1}"/>
          </ac:picMkLst>
        </pc:picChg>
        <pc:picChg chg="add mod">
          <ac:chgData name="gianni ." userId="3f473e8b21b4238c" providerId="LiveId" clId="{E3B26520-66C1-4251-8B8C-1D3A390FE154}" dt="2023-04-21T06:20:10.443" v="90" actId="26606"/>
          <ac:picMkLst>
            <pc:docMk/>
            <pc:sldMk cId="1733671872" sldId="263"/>
            <ac:picMk id="7" creationId="{85FC837D-14DD-4F61-B5F7-733E21FC4C1E}"/>
          </ac:picMkLst>
        </pc:picChg>
      </pc:sldChg>
      <pc:sldChg chg="addSp delSp modSp add mod">
        <pc:chgData name="gianni ." userId="3f473e8b21b4238c" providerId="LiveId" clId="{E3B26520-66C1-4251-8B8C-1D3A390FE154}" dt="2023-04-21T06:23:14.990" v="107" actId="26606"/>
        <pc:sldMkLst>
          <pc:docMk/>
          <pc:sldMk cId="3410034386" sldId="264"/>
        </pc:sldMkLst>
        <pc:graphicFrameChg chg="add del mod">
          <ac:chgData name="gianni ." userId="3f473e8b21b4238c" providerId="LiveId" clId="{E3B26520-66C1-4251-8B8C-1D3A390FE154}" dt="2023-04-21T06:22:42.588" v="103" actId="478"/>
          <ac:graphicFrameMkLst>
            <pc:docMk/>
            <pc:sldMk cId="3410034386" sldId="264"/>
            <ac:graphicFrameMk id="2" creationId="{CFB05149-FA87-21A6-C91B-41FF17017CD3}"/>
          </ac:graphicFrameMkLst>
        </pc:graphicFrameChg>
        <pc:picChg chg="add mod">
          <ac:chgData name="gianni ." userId="3f473e8b21b4238c" providerId="LiveId" clId="{E3B26520-66C1-4251-8B8C-1D3A390FE154}" dt="2023-04-21T06:23:14.990" v="107" actId="26606"/>
          <ac:picMkLst>
            <pc:docMk/>
            <pc:sldMk cId="3410034386" sldId="264"/>
            <ac:picMk id="4" creationId="{29ABECA9-AD4D-9267-569D-CC06965D8AC6}"/>
          </ac:picMkLst>
        </pc:picChg>
        <pc:picChg chg="del mod">
          <ac:chgData name="gianni ." userId="3f473e8b21b4238c" providerId="LiveId" clId="{E3B26520-66C1-4251-8B8C-1D3A390FE154}" dt="2023-04-21T06:22:20.219" v="101" actId="478"/>
          <ac:picMkLst>
            <pc:docMk/>
            <pc:sldMk cId="3410034386" sldId="264"/>
            <ac:picMk id="7" creationId="{85FC837D-14DD-4F61-B5F7-733E21FC4C1E}"/>
          </ac:picMkLst>
        </pc:picChg>
      </pc:sldChg>
      <pc:sldChg chg="add">
        <pc:chgData name="gianni ." userId="3f473e8b21b4238c" providerId="LiveId" clId="{E3B26520-66C1-4251-8B8C-1D3A390FE154}" dt="2023-04-21T06:22:04.924" v="100" actId="2890"/>
        <pc:sldMkLst>
          <pc:docMk/>
          <pc:sldMk cId="19624476" sldId="265"/>
        </pc:sldMkLst>
      </pc:sldChg>
    </pc:docChg>
  </pc:docChgLst>
  <pc:docChgLst>
    <pc:chgData name="gianni ." userId="3f473e8b21b4238c" providerId="LiveId" clId="{55665976-9D2A-4ACF-BF73-9FB7DF856B87}"/>
    <pc:docChg chg="addSld modSld">
      <pc:chgData name="gianni ." userId="3f473e8b21b4238c" providerId="LiveId" clId="{55665976-9D2A-4ACF-BF73-9FB7DF856B87}" dt="2023-04-19T12:05:44.764" v="11" actId="1076"/>
      <pc:docMkLst>
        <pc:docMk/>
      </pc:docMkLst>
      <pc:sldChg chg="addSp delSp modSp new mod">
        <pc:chgData name="gianni ." userId="3f473e8b21b4238c" providerId="LiveId" clId="{55665976-9D2A-4ACF-BF73-9FB7DF856B87}" dt="2023-04-19T12:05:44.764" v="11" actId="1076"/>
        <pc:sldMkLst>
          <pc:docMk/>
          <pc:sldMk cId="1733671872" sldId="263"/>
        </pc:sldMkLst>
        <pc:spChg chg="del">
          <ac:chgData name="gianni ." userId="3f473e8b21b4238c" providerId="LiveId" clId="{55665976-9D2A-4ACF-BF73-9FB7DF856B87}" dt="2023-04-19T11:19:30.535" v="1" actId="931"/>
          <ac:spMkLst>
            <pc:docMk/>
            <pc:sldMk cId="1733671872" sldId="263"/>
            <ac:spMk id="3" creationId="{00CA3109-C636-11F2-AFA2-B08C9CE32E52}"/>
          </ac:spMkLst>
        </pc:spChg>
        <pc:picChg chg="add mod">
          <ac:chgData name="gianni ." userId="3f473e8b21b4238c" providerId="LiveId" clId="{55665976-9D2A-4ACF-BF73-9FB7DF856B87}" dt="2023-04-19T12:05:44.764" v="11" actId="1076"/>
          <ac:picMkLst>
            <pc:docMk/>
            <pc:sldMk cId="1733671872" sldId="263"/>
            <ac:picMk id="5" creationId="{8C713D42-BC11-C703-11B8-350D6A4289A1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FF81CEA5-62FD-4C83-BDE3-91DFB9827D8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3FA1CBFD-6AD0-48C4-B91B-58830F6F4C3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754A2EA4-0B56-441C-A9D3-5AD09C9F1422}" type="datetime1">
              <a:rPr lang="de-DE" smtClean="0"/>
              <a:t>21.04.2023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9E55D22-46A3-4B8C-AD40-252FE7896C3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E70DCEF-9071-4B17-801B-37B4465C8E1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D90168E-626C-4E60-93C0-A00D2560946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4934770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de-DE" noProof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B085CE-6145-404E-B599-68FDF26648DF}" type="datetime1">
              <a:rPr lang="de-DE" smtClean="0"/>
              <a:pPr/>
              <a:t>21.04.2023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de-DE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de-DE" noProof="0"/>
              <a:t>Textmasterformat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de-DE" noProof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C6B3AB32-59DF-41F1-9618-EDFBF5049629}" type="slidenum">
              <a:rPr lang="de-DE" noProof="0" smtClean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66180564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6B3AB32-59DF-41F1-9618-EDFBF5049629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00470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6B3AB32-59DF-41F1-9618-EDFBF5049629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467141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581191" y="1020431"/>
            <a:ext cx="10993549" cy="1475013"/>
          </a:xfrm>
          <a:effectLst/>
        </p:spPr>
        <p:txBody>
          <a:bodyPr rtlCol="0"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581194" y="2495445"/>
            <a:ext cx="10993546" cy="590321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de-DE" noProof="0"/>
              <a:t>Formatvorlage des Untertitelmasters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CAC03BF4-324D-444B-B2B4-5879EFE83EC5}" type="datetime1">
              <a:rPr lang="de-DE" noProof="0" smtClean="0"/>
              <a:t>21.04.2023</a:t>
            </a:fld>
            <a:endParaRPr lang="de-DE" noProof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de-DE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de-DE" noProof="0" smtClean="0"/>
              <a:pPr rtl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103018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el 1"/>
          <p:cNvSpPr>
            <a:spLocks noGrp="1"/>
          </p:cNvSpPr>
          <p:nvPr>
            <p:ph type="title" hasCustomPrompt="1"/>
          </p:nvPr>
        </p:nvSpPr>
        <p:spPr>
          <a:xfrm>
            <a:off x="581192" y="702156"/>
            <a:ext cx="11029616" cy="1013800"/>
          </a:xfrm>
        </p:spPr>
        <p:txBody>
          <a:bodyPr rtlCol="0"/>
          <a:lstStyle/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 rtl="0"/>
            <a:r>
              <a:rPr lang="de-DE" noProof="0"/>
              <a:t>Textmasterformate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714D70A-F3C5-4A6E-9522-4175BD08EA7F}" type="datetime1">
              <a:rPr lang="de-DE" noProof="0" smtClean="0"/>
              <a:t>21.04.2023</a:t>
            </a:fld>
            <a:endParaRPr lang="de-DE" noProof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de-DE" noProof="0" smtClean="0"/>
              <a:pPr rtl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454701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kaler Titel 1"/>
          <p:cNvSpPr>
            <a:spLocks noGrp="1"/>
          </p:cNvSpPr>
          <p:nvPr>
            <p:ph type="title" orient="vert" hasCustomPrompt="1"/>
          </p:nvPr>
        </p:nvSpPr>
        <p:spPr>
          <a:xfrm>
            <a:off x="8839201" y="675726"/>
            <a:ext cx="2004164" cy="5183073"/>
          </a:xfrm>
        </p:spPr>
        <p:txBody>
          <a:bodyPr vert="eaVert" rtlCol="0"/>
          <a:lstStyle/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 hasCustomPrompt="1"/>
          </p:nvPr>
        </p:nvSpPr>
        <p:spPr>
          <a:xfrm>
            <a:off x="774923" y="675726"/>
            <a:ext cx="7896279" cy="5183073"/>
          </a:xfrm>
        </p:spPr>
        <p:txBody>
          <a:bodyPr vert="eaVert" rtlCol="0" anchor="t"/>
          <a:lstStyle/>
          <a:p>
            <a:pPr lvl="0" rtl="0"/>
            <a:r>
              <a:rPr lang="de-DE" noProof="0"/>
              <a:t>Textmasterformate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E4688D79-9856-49D3-A6E5-0DDD62E7F21D}" type="datetime1">
              <a:rPr lang="de-DE" noProof="0" smtClean="0"/>
              <a:t>21.04.2023</a:t>
            </a:fld>
            <a:endParaRPr lang="de-DE" noProof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de-DE" noProof="0" smtClean="0"/>
              <a:pPr rtl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4291526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1192" y="702156"/>
            <a:ext cx="11029616" cy="1013800"/>
          </a:xfrm>
        </p:spPr>
        <p:txBody>
          <a:bodyPr rtlCol="0"/>
          <a:lstStyle/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581192" y="2180496"/>
            <a:ext cx="11029615" cy="3678303"/>
          </a:xfrm>
        </p:spPr>
        <p:txBody>
          <a:bodyPr rtlCol="0"/>
          <a:lstStyle/>
          <a:p>
            <a:pPr lvl="0" rtl="0"/>
            <a:r>
              <a:rPr lang="de-DE" noProof="0"/>
              <a:t>Textmasterformate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BDE1979-03AF-4780-AA12-4B63DE69AC45}" type="datetime1">
              <a:rPr lang="de-DE" noProof="0" smtClean="0"/>
              <a:t>21.04.2023</a:t>
            </a:fld>
            <a:endParaRPr lang="de-DE" noProof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 rtlCol="0"/>
          <a:lstStyle/>
          <a:p>
            <a:pPr rtl="0"/>
            <a:fld id="{D57F1E4F-1CFF-5643-939E-217C01CDF565}" type="slidenum">
              <a:rPr lang="de-DE" noProof="0" smtClean="0"/>
              <a:pPr rtl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7399816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1193" y="3043910"/>
            <a:ext cx="11029615" cy="1497507"/>
          </a:xfrm>
        </p:spPr>
        <p:txBody>
          <a:bodyPr rtlCol="0"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581192" y="4541417"/>
            <a:ext cx="11029615" cy="600556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5D6A1D9F-0411-49EB-8C99-09648CED7900}" type="datetime1">
              <a:rPr lang="de-DE" noProof="0" smtClean="0"/>
              <a:t>21.04.2023</a:t>
            </a:fld>
            <a:endParaRPr lang="de-DE" noProof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de-DE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de-DE" noProof="0" smtClean="0"/>
              <a:pPr rtl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909290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1193" y="729658"/>
            <a:ext cx="11029616" cy="988332"/>
          </a:xfrm>
        </p:spPr>
        <p:txBody>
          <a:bodyPr rtlCol="0"/>
          <a:lstStyle/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581193" y="2228003"/>
            <a:ext cx="5422390" cy="3633047"/>
          </a:xfrm>
        </p:spPr>
        <p:txBody>
          <a:bodyPr rtlCol="0">
            <a:normAutofit/>
          </a:bodyPr>
          <a:lstStyle/>
          <a:p>
            <a:pPr lvl="0" rtl="0"/>
            <a:r>
              <a:rPr lang="de-DE" noProof="0"/>
              <a:t>Textmasterformate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188417" y="2228003"/>
            <a:ext cx="5422392" cy="3633047"/>
          </a:xfrm>
        </p:spPr>
        <p:txBody>
          <a:bodyPr rtlCol="0">
            <a:normAutofit/>
          </a:bodyPr>
          <a:lstStyle/>
          <a:p>
            <a:pPr lvl="0" rtl="0"/>
            <a:r>
              <a:rPr lang="de-DE" noProof="0"/>
              <a:t>Textmasterformate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7277A7A-EAFE-4BD9-883A-190BF6213361}" type="datetime1">
              <a:rPr lang="de-DE" noProof="0" smtClean="0"/>
              <a:t>21.04.2023</a:t>
            </a:fld>
            <a:endParaRPr lang="de-DE" noProof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de-DE" noProof="0" smtClean="0"/>
              <a:pPr rtl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6871674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581193" y="729658"/>
            <a:ext cx="11029616" cy="988332"/>
          </a:xfrm>
        </p:spPr>
        <p:txBody>
          <a:bodyPr rtlCol="0"/>
          <a:lstStyle/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887219" y="2250892"/>
            <a:ext cx="5087075" cy="536005"/>
          </a:xfrm>
        </p:spPr>
        <p:txBody>
          <a:bodyPr rtlCol="0"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581194" y="2926052"/>
            <a:ext cx="5393100" cy="2934999"/>
          </a:xfrm>
        </p:spPr>
        <p:txBody>
          <a:bodyPr rtlCol="0" anchor="t">
            <a:normAutofit/>
          </a:bodyPr>
          <a:lstStyle/>
          <a:p>
            <a:pPr lvl="0" rtl="0"/>
            <a:r>
              <a:rPr lang="de-DE" noProof="0"/>
              <a:t>Textmasterformate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 hasCustomPrompt="1"/>
          </p:nvPr>
        </p:nvSpPr>
        <p:spPr>
          <a:xfrm>
            <a:off x="6523735" y="2250892"/>
            <a:ext cx="5087073" cy="553373"/>
          </a:xfrm>
        </p:spPr>
        <p:txBody>
          <a:bodyPr rtlCol="0"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 hasCustomPrompt="1"/>
          </p:nvPr>
        </p:nvSpPr>
        <p:spPr>
          <a:xfrm>
            <a:off x="6217709" y="2926052"/>
            <a:ext cx="5393100" cy="2934999"/>
          </a:xfrm>
        </p:spPr>
        <p:txBody>
          <a:bodyPr rtlCol="0" anchor="t">
            <a:normAutofit/>
          </a:bodyPr>
          <a:lstStyle/>
          <a:p>
            <a:pPr lvl="0" rtl="0"/>
            <a:r>
              <a:rPr lang="de-DE" noProof="0"/>
              <a:t>Textmasterformate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B7AF743-5D3F-4201-BC3F-6547FAFA22B9}" type="datetime1">
              <a:rPr lang="de-DE" noProof="0" smtClean="0"/>
              <a:t>21.04.2023</a:t>
            </a:fld>
            <a:endParaRPr lang="de-DE" noProof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de-DE" noProof="0" smtClean="0"/>
              <a:pPr rtl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1428574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2D69A12-2F55-4BC0-8DE6-9A20F0D713DC}" type="datetime1">
              <a:rPr lang="de-DE" noProof="0" smtClean="0"/>
              <a:t>21.04.2023</a:t>
            </a:fld>
            <a:endParaRPr lang="de-DE" noProof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de-DE" noProof="0" smtClean="0"/>
              <a:pPr rtl="0"/>
              <a:t>‹Nr.›</a:t>
            </a:fld>
            <a:endParaRPr lang="de-DE" noProof="0"/>
          </a:p>
        </p:txBody>
      </p:sp>
      <p:sp>
        <p:nvSpPr>
          <p:cNvPr id="7" name="Rechteck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575894" y="729658"/>
            <a:ext cx="11029616" cy="988332"/>
          </a:xfrm>
        </p:spPr>
        <p:txBody>
          <a:bodyPr rtlCol="0"/>
          <a:lstStyle/>
          <a:p>
            <a:pPr rtl="0"/>
            <a:r>
              <a:rPr lang="de-DE" noProof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64318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112B84F-57B3-4CC5-9030-860002DF7D30}" type="datetime1">
              <a:rPr lang="de-DE" noProof="0" smtClean="0"/>
              <a:t>21.04.2023</a:t>
            </a:fld>
            <a:endParaRPr lang="de-DE" noProof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de-DE" noProof="0" smtClean="0"/>
              <a:pPr rtl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412690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1192" y="5262296"/>
            <a:ext cx="4909445" cy="689514"/>
          </a:xfrm>
        </p:spPr>
        <p:txBody>
          <a:bodyPr rtlCol="0"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447816" y="601200"/>
            <a:ext cx="11292840" cy="4204800"/>
          </a:xfrm>
        </p:spPr>
        <p:txBody>
          <a:bodyPr rtlCol="0"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 rtl="0"/>
            <a:r>
              <a:rPr lang="de-DE" noProof="0"/>
              <a:t>Textmasterformate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 hasCustomPrompt="1"/>
          </p:nvPr>
        </p:nvSpPr>
        <p:spPr>
          <a:xfrm>
            <a:off x="5740823" y="5262296"/>
            <a:ext cx="5869987" cy="689515"/>
          </a:xfrm>
        </p:spPr>
        <p:txBody>
          <a:bodyPr rtlCol="0"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879E7381-8FDF-40EE-9279-25401C84A40A}" type="datetime1">
              <a:rPr lang="de-DE" noProof="0" smtClean="0"/>
              <a:t>21.04.2023</a:t>
            </a:fld>
            <a:endParaRPr lang="de-DE" noProof="0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de-DE" noProof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de-DE" noProof="0" smtClean="0"/>
              <a:pPr rtl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923296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1193" y="4693389"/>
            <a:ext cx="11029616" cy="566738"/>
          </a:xfrm>
        </p:spPr>
        <p:txBody>
          <a:bodyPr rtlCol="0"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447817" y="599725"/>
            <a:ext cx="11290859" cy="3557252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de-DE" noProof="0"/>
              <a:t>Klicken Sie, um ein Bild hinzuzufügen.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 hasCustomPrompt="1"/>
          </p:nvPr>
        </p:nvSpPr>
        <p:spPr>
          <a:xfrm>
            <a:off x="581192" y="5260127"/>
            <a:ext cx="11029617" cy="598671"/>
          </a:xfrm>
        </p:spPr>
        <p:txBody>
          <a:bodyPr rtlCol="0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1189B38-3700-4F31-B929-FDC2A865E208}" type="datetime1">
              <a:rPr lang="de-DE" noProof="0" smtClean="0"/>
              <a:t>21.04.2023</a:t>
            </a:fld>
            <a:endParaRPr lang="de-DE" noProof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de-DE" noProof="0" smtClean="0"/>
              <a:pPr rtl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1280803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rtl="0"/>
            <a:r>
              <a:rPr lang="de-DE" noProof="0"/>
              <a:t>Textmasterformate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pPr rtl="0"/>
            <a:fld id="{43214D96-B3C8-4F1E-B664-5DE2819FAB83}" type="datetime1">
              <a:rPr lang="de-DE" noProof="0" smtClean="0"/>
              <a:t>21.04.2023</a:t>
            </a:fld>
            <a:endParaRPr lang="de-DE" noProof="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pPr rtl="0"/>
            <a:endParaRPr lang="de-DE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pPr rtl="0"/>
            <a:fld id="{D57F1E4F-1CFF-5643-939E-217C01CDF565}" type="slidenum">
              <a:rPr lang="de-DE" noProof="0" smtClean="0"/>
              <a:pPr rtl="0"/>
              <a:t>‹Nr.›</a:t>
            </a:fld>
            <a:endParaRPr lang="de-DE" noProof="0"/>
          </a:p>
        </p:txBody>
      </p:sp>
      <p:sp>
        <p:nvSpPr>
          <p:cNvPr id="9" name="Rechteck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hteck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hteck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2855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hteck 14">
            <a:extLst>
              <a:ext uri="{FF2B5EF4-FFF2-40B4-BE49-F238E27FC236}">
                <a16:creationId xmlns:a16="http://schemas.microsoft.com/office/drawing/2014/main" id="{493D4EDA-58E0-40CC-B3CA-14CDEB349D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/>
          </a:p>
        </p:txBody>
      </p:sp>
      <p:pic>
        <p:nvPicPr>
          <p:cNvPr id="7" name="Bild 6">
            <a:extLst>
              <a:ext uri="{FF2B5EF4-FFF2-40B4-BE49-F238E27FC236}">
                <a16:creationId xmlns:a16="http://schemas.microsoft.com/office/drawing/2014/main" id="{3840F91C-EDD0-4D4E-A4AB-E6C77856C88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-33867" y="-38099"/>
            <a:ext cx="12259733" cy="6896099"/>
          </a:xfrm>
          <a:prstGeom prst="rect">
            <a:avLst/>
          </a:prstGeom>
        </p:spPr>
      </p:pic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AA9EB0BC-A85E-4C26-B355-5DFCEF6CCB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8" name="Rechteck 17">
              <a:extLst>
                <a:ext uri="{FF2B5EF4-FFF2-40B4-BE49-F238E27FC236}">
                  <a16:creationId xmlns:a16="http://schemas.microsoft.com/office/drawing/2014/main" id="{3643E56B-BD42-413D-B17D-7958270F5D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hteck 18">
              <a:extLst>
                <a:ext uri="{FF2B5EF4-FFF2-40B4-BE49-F238E27FC236}">
                  <a16:creationId xmlns:a16="http://schemas.microsoft.com/office/drawing/2014/main" id="{96C04F74-9467-4FA5-95DC-8D481A297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hteck 19">
              <a:extLst>
                <a:ext uri="{FF2B5EF4-FFF2-40B4-BE49-F238E27FC236}">
                  <a16:creationId xmlns:a16="http://schemas.microsoft.com/office/drawing/2014/main" id="{D73DE1C3-5C37-42E9-A3F0-256F193832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2" name="Rechteck 21">
            <a:extLst>
              <a:ext uri="{FF2B5EF4-FFF2-40B4-BE49-F238E27FC236}">
                <a16:creationId xmlns:a16="http://schemas.microsoft.com/office/drawing/2014/main" id="{4A2E7EC3-E07C-46CE-9B25-41865A506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732" y="4428067"/>
            <a:ext cx="11260667" cy="1962497"/>
          </a:xfrm>
          <a:prstGeom prst="rect">
            <a:avLst/>
          </a:prstGeom>
          <a:solidFill>
            <a:schemeClr val="accent1">
              <a:alpha val="97000"/>
            </a:scheme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02C5318-1A1E-49D0-B2E2-A4B0FA9E8A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4572000"/>
            <a:ext cx="10993549" cy="895244"/>
          </a:xfrm>
        </p:spPr>
        <p:txBody>
          <a:bodyPr rtlCol="0">
            <a:noAutofit/>
          </a:bodyPr>
          <a:lstStyle/>
          <a:p>
            <a:pPr rtl="0"/>
            <a:r>
              <a:rPr lang="de-DE" sz="6000" dirty="0">
                <a:solidFill>
                  <a:schemeClr val="bg1"/>
                </a:solidFill>
              </a:rPr>
              <a:t>Projekt „Dem Roboter“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8B6CF59-4E5B-494D-A2F7-97ADD01E64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5467245"/>
            <a:ext cx="10993546" cy="662621"/>
          </a:xfrm>
        </p:spPr>
        <p:txBody>
          <a:bodyPr rtlCol="0">
            <a:normAutofit lnSpcReduction="10000"/>
          </a:bodyPr>
          <a:lstStyle/>
          <a:p>
            <a:pPr rtl="0"/>
            <a:r>
              <a:rPr lang="de-DE" dirty="0">
                <a:solidFill>
                  <a:srgbClr val="7CEBFF"/>
                </a:solidFill>
              </a:rPr>
              <a:t>Seminarwoche Softwareentwicklung</a:t>
            </a:r>
          </a:p>
          <a:p>
            <a:pPr rtl="0"/>
            <a:r>
              <a:rPr lang="de-DE" dirty="0">
                <a:solidFill>
                  <a:srgbClr val="7CEBFF"/>
                </a:solidFill>
              </a:rPr>
              <a:t>G. Zordan, K. Troxler, N. Börtzler, A. Schmid </a:t>
            </a:r>
          </a:p>
        </p:txBody>
      </p:sp>
    </p:spTree>
    <p:extLst>
      <p:ext uri="{BB962C8B-B14F-4D97-AF65-F5344CB8AC3E}">
        <p14:creationId xmlns:p14="http://schemas.microsoft.com/office/powerpoint/2010/main" val="14877007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Ein Bild, das Text, Elektronik, Screenshot enthält.&#10;&#10;Automatisch generierte Beschreibung">
            <a:extLst>
              <a:ext uri="{FF2B5EF4-FFF2-40B4-BE49-F238E27FC236}">
                <a16:creationId xmlns:a16="http://schemas.microsoft.com/office/drawing/2014/main" id="{29ABECA9-AD4D-9267-569D-CC06965D8A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422" y="620713"/>
            <a:ext cx="10967156" cy="61690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100343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85FC837D-14DD-4F61-B5F7-733E21FC4C1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41927" y="637309"/>
            <a:ext cx="10995891" cy="618518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96244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Ein Bild, das Diagramm, Plan enthält.&#10;&#10;Automatisch generierte Beschreibung">
            <a:extLst>
              <a:ext uri="{FF2B5EF4-FFF2-40B4-BE49-F238E27FC236}">
                <a16:creationId xmlns:a16="http://schemas.microsoft.com/office/drawing/2014/main" id="{85FC837D-14DD-4F61-B5F7-733E21FC4C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6860" y="620713"/>
            <a:ext cx="8658280" cy="61690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7336718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hteck 9">
            <a:extLst>
              <a:ext uri="{FF2B5EF4-FFF2-40B4-BE49-F238E27FC236}">
                <a16:creationId xmlns:a16="http://schemas.microsoft.com/office/drawing/2014/main" id="{379F11E2-8BA5-4C5C-AE7C-361E5EA011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7C00E1DA-EC7C-40FC-95E3-11FDCD2E4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9A421166-2996-41A7-B094-AE5316F34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FDBB1B92-A3EB-43E4-8FAB-D20E8ED14C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3F3972F4-FE7E-48EA-AAD8-9BE5750A66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hteck 16">
              <a:extLst>
                <a:ext uri="{FF2B5EF4-FFF2-40B4-BE49-F238E27FC236}">
                  <a16:creationId xmlns:a16="http://schemas.microsoft.com/office/drawing/2014/main" id="{221614E5-870B-4D5E-A43B-8FF7E53234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0F87E73C-2B1A-4602-BFBE-CFE1E55D9B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96275" y="1419226"/>
            <a:ext cx="3081576" cy="1746762"/>
          </a:xfrm>
        </p:spPr>
        <p:txBody>
          <a:bodyPr rtlCol="0">
            <a:normAutofit/>
          </a:bodyPr>
          <a:lstStyle/>
          <a:p>
            <a:pPr rtl="0"/>
            <a:r>
              <a:rPr lang="de-DE">
                <a:solidFill>
                  <a:srgbClr val="FFFFFF"/>
                </a:solidFill>
              </a:rPr>
              <a:t>Vielen Dank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9CB511D-EA45-4336-847C-1252667143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96275" y="3505095"/>
            <a:ext cx="3081576" cy="2629006"/>
          </a:xfrm>
        </p:spPr>
        <p:txBody>
          <a:bodyPr rtlCol="0">
            <a:normAutofit/>
          </a:bodyPr>
          <a:lstStyle/>
          <a:p>
            <a:pPr rtl="0"/>
            <a:endParaRPr lang="de-DE" dirty="0">
              <a:solidFill>
                <a:schemeClr val="bg2"/>
              </a:solidFill>
            </a:endParaRPr>
          </a:p>
          <a:p>
            <a:pPr rtl="0"/>
            <a:endParaRPr lang="de-DE" dirty="0">
              <a:solidFill>
                <a:schemeClr val="bg2"/>
              </a:solidFill>
            </a:endParaRPr>
          </a:p>
        </p:txBody>
      </p:sp>
      <p:pic>
        <p:nvPicPr>
          <p:cNvPr id="5" name="Bild 4" descr="Digitale Zahlen">
            <a:extLst>
              <a:ext uri="{FF2B5EF4-FFF2-40B4-BE49-F238E27FC236}">
                <a16:creationId xmlns:a16="http://schemas.microsoft.com/office/drawing/2014/main" id="{A21EA617-6D48-425F-97A8-7FEC82C8F40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89" r="9642" b="1"/>
          <a:stretch/>
        </p:blipFill>
        <p:spPr>
          <a:xfrm>
            <a:off x="446534" y="723899"/>
            <a:ext cx="7498616" cy="5676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347425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e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61208803_TF56390039_Win32" id="{9709D5E4-7F03-464B-BC5A-695B9021A4D3}" vid="{EED2F974-933F-49F2-9C8F-8219E694BCE8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e1205da7-1578-4715-b515-c64bbb3bce98" xsi:nil="true"/>
    <lcf76f155ced4ddcb4097134ff3c332f xmlns="64156f10-9f12-4447-a2c0-ceef305ce254">
      <Terms xmlns="http://schemas.microsoft.com/office/infopath/2007/PartnerControls"/>
    </lcf76f155ced4ddcb4097134ff3c332f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02B2E55CEBBCAB4A8DA6769F06AE0CFF" ma:contentTypeVersion="10" ma:contentTypeDescription="Ein neues Dokument erstellen." ma:contentTypeScope="" ma:versionID="714eb74623d0f643779335d08082c52e">
  <xsd:schema xmlns:xsd="http://www.w3.org/2001/XMLSchema" xmlns:xs="http://www.w3.org/2001/XMLSchema" xmlns:p="http://schemas.microsoft.com/office/2006/metadata/properties" xmlns:ns2="64156f10-9f12-4447-a2c0-ceef305ce254" xmlns:ns3="e1205da7-1578-4715-b515-c64bbb3bce98" targetNamespace="http://schemas.microsoft.com/office/2006/metadata/properties" ma:root="true" ma:fieldsID="92831205aad5f9f6ba351692aadbbf5e" ns2:_="" ns3:_="">
    <xsd:import namespace="64156f10-9f12-4447-a2c0-ceef305ce254"/>
    <xsd:import namespace="e1205da7-1578-4715-b515-c64bbb3bce9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lcf76f155ced4ddcb4097134ff3c332f" minOccurs="0"/>
                <xsd:element ref="ns3:TaxCatchAll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4156f10-9f12-4447-a2c0-ceef305ce25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15" nillable="true" ma:taxonomy="true" ma:internalName="lcf76f155ced4ddcb4097134ff3c332f" ma:taxonomyFieldName="MediaServiceImageTags" ma:displayName="Bildmarkierungen" ma:readOnly="false" ma:fieldId="{5cf76f15-5ced-4ddc-b409-7134ff3c332f}" ma:taxonomyMulti="true" ma:sspId="767e964e-13fc-44bc-8ac4-e792e7d18f84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7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1205da7-1578-4715-b515-c64bbb3bce98" elementFormDefault="qualified">
    <xsd:import namespace="http://schemas.microsoft.com/office/2006/documentManagement/types"/>
    <xsd:import namespace="http://schemas.microsoft.com/office/infopath/2007/PartnerControls"/>
    <xsd:element name="TaxCatchAll" ma:index="16" nillable="true" ma:displayName="Taxonomy Catch All Column" ma:hidden="true" ma:list="{8a1a1bb4-41d4-47bf-9ddb-efe3787ebabe}" ma:internalName="TaxCatchAll" ma:showField="CatchAllData" ma:web="e1205da7-1578-4715-b515-c64bbb3bce9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029DF4D-0222-45F6-A6DE-979BBF84426C}">
  <ds:schemaRefs>
    <ds:schemaRef ds:uri="http://schemas.microsoft.com/office/2006/metadata/properties"/>
    <ds:schemaRef ds:uri="http://schemas.microsoft.com/office/infopath/2007/PartnerControls"/>
    <ds:schemaRef ds:uri="e1205da7-1578-4715-b515-c64bbb3bce98"/>
    <ds:schemaRef ds:uri="64156f10-9f12-4447-a2c0-ceef305ce254"/>
  </ds:schemaRefs>
</ds:datastoreItem>
</file>

<file path=customXml/itemProps2.xml><?xml version="1.0" encoding="utf-8"?>
<ds:datastoreItem xmlns:ds="http://schemas.openxmlformats.org/officeDocument/2006/customXml" ds:itemID="{7D7804F3-DF34-48DE-B2D2-967CD924E32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022C4E9-AADE-4C4C-8FA4-9913A902C1A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4156f10-9f12-4447-a2c0-ceef305ce254"/>
    <ds:schemaRef ds:uri="e1205da7-1578-4715-b515-c64bbb3bce9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Design „Technisch“</Template>
  <TotalTime>0</TotalTime>
  <Words>26</Words>
  <Application>Microsoft Office PowerPoint</Application>
  <PresentationFormat>Breitbild</PresentationFormat>
  <Paragraphs>6</Paragraphs>
  <Slides>5</Slides>
  <Notes>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5</vt:i4>
      </vt:variant>
    </vt:vector>
  </HeadingPairs>
  <TitlesOfParts>
    <vt:vector size="9" baseType="lpstr">
      <vt:lpstr>Calibri</vt:lpstr>
      <vt:lpstr>Gill Sans MT</vt:lpstr>
      <vt:lpstr>Wingdings 2</vt:lpstr>
      <vt:lpstr>Dividende</vt:lpstr>
      <vt:lpstr>Projekt „Dem Roboter“</vt:lpstr>
      <vt:lpstr>PowerPoint-Präsentation</vt:lpstr>
      <vt:lpstr>PowerPoint-Präsentation</vt:lpstr>
      <vt:lpstr>PowerPoint-Präsentation</vt:lpstr>
      <vt:lpstr>Vielen Dank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Projekt „Dem Roboter“</dc:title>
  <dc:creator>gianni .</dc:creator>
  <cp:lastModifiedBy>gianni .</cp:lastModifiedBy>
  <cp:revision>1</cp:revision>
  <dcterms:created xsi:type="dcterms:W3CDTF">2023-04-19T11:13:28Z</dcterms:created>
  <dcterms:modified xsi:type="dcterms:W3CDTF">2023-04-21T06:24:30Z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0x01010002B2E55CEBBCAB4A8DA6769F06AE0CFF</vt:lpwstr>
  </property>
</Properties>
</file>